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92" r:id="rId4"/>
    <p:sldId id="380" r:id="rId5"/>
    <p:sldId id="390" r:id="rId6"/>
    <p:sldId id="404" r:id="rId7"/>
    <p:sldId id="393" r:id="rId8"/>
    <p:sldId id="394" r:id="rId9"/>
    <p:sldId id="395" r:id="rId10"/>
    <p:sldId id="397" r:id="rId11"/>
    <p:sldId id="402" r:id="rId12"/>
    <p:sldId id="403" r:id="rId13"/>
    <p:sldId id="400" r:id="rId14"/>
    <p:sldId id="40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142" d="100"/>
          <a:sy n="142" d="100"/>
        </p:scale>
        <p:origin x="714" y="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20123" y="2945627"/>
            <a:ext cx="479975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Единый день 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информирования</a:t>
            </a:r>
          </a:p>
          <a:p>
            <a:endParaRPr lang="ru-RU" sz="2300" b="1" dirty="0">
              <a:solidFill>
                <a:srgbClr val="002060"/>
              </a:solidFill>
            </a:endParaRPr>
          </a:p>
          <a:p>
            <a:r>
              <a:rPr lang="ru-RU" sz="2300" b="1" dirty="0">
                <a:solidFill>
                  <a:srgbClr val="002060"/>
                </a:solidFill>
              </a:rPr>
              <a:t>Шумаева Ольга Гендриковна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Заместитель директора по воспитательной работе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68144" y="280471"/>
            <a:ext cx="23528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20 августа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14381</TotalTime>
  <Words>89</Words>
  <Application>Microsoft Office PowerPoint</Application>
  <PresentationFormat>Экран (16:9)</PresentationFormat>
  <Paragraphs>18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ZamV2</cp:lastModifiedBy>
  <cp:revision>484</cp:revision>
  <dcterms:created xsi:type="dcterms:W3CDTF">2024-07-24T10:48:12Z</dcterms:created>
  <dcterms:modified xsi:type="dcterms:W3CDTF">2026-08-18T12:10:03Z</dcterms:modified>
</cp:coreProperties>
</file>